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1" r:id="rId4"/>
    <p:sldId id="292" r:id="rId5"/>
    <p:sldId id="287" r:id="rId6"/>
    <p:sldId id="288" r:id="rId7"/>
    <p:sldId id="284" r:id="rId8"/>
    <p:sldId id="286" r:id="rId9"/>
    <p:sldId id="289" r:id="rId10"/>
    <p:sldId id="290" r:id="rId11"/>
    <p:sldId id="291" r:id="rId12"/>
    <p:sldId id="293" r:id="rId13"/>
    <p:sldId id="28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300A63-EB5E-4418-A898-5ECF93E388FD}">
          <p14:sldIdLst>
            <p14:sldId id="256"/>
            <p14:sldId id="274"/>
            <p14:sldId id="261"/>
            <p14:sldId id="292"/>
            <p14:sldId id="287"/>
            <p14:sldId id="288"/>
            <p14:sldId id="284"/>
            <p14:sldId id="286"/>
            <p14:sldId id="289"/>
            <p14:sldId id="290"/>
            <p14:sldId id="291"/>
            <p14:sldId id="293"/>
          </p14:sldIdLst>
        </p14:section>
        <p14:section name="Раздел без заголовка" id="{C1338F4E-A5C2-45CC-A601-1CBBAABCC05F}">
          <p14:sldIdLst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8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3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одним скругленным углом 7"/>
          <p:cNvSpPr/>
          <p:nvPr/>
        </p:nvSpPr>
        <p:spPr>
          <a:xfrm rot="5400000">
            <a:off x="1410868" y="-696544"/>
            <a:ext cx="6107951" cy="8215371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74497" y="2504678"/>
            <a:ext cx="4427637" cy="3960439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  <a:ea typeface="+mn-ea"/>
                <a:cs typeface="+mn-cs"/>
              </a:rPr>
              <a:t>Выполнил: </a:t>
            </a:r>
            <a:br>
              <a:rPr lang="ru-RU" sz="2400" dirty="0">
                <a:latin typeface="+mn-lt"/>
                <a:ea typeface="+mn-ea"/>
                <a:cs typeface="+mn-cs"/>
              </a:rPr>
            </a:br>
            <a:r>
              <a:rPr lang="ru-RU" sz="2400" dirty="0">
                <a:latin typeface="+mn-lt"/>
                <a:ea typeface="+mn-ea"/>
                <a:cs typeface="+mn-cs"/>
              </a:rPr>
              <a:t>Патрин Степан,</a:t>
            </a:r>
            <a:br>
              <a:rPr lang="ru-RU" sz="2400" dirty="0">
                <a:latin typeface="+mn-lt"/>
                <a:ea typeface="+mn-ea"/>
                <a:cs typeface="+mn-cs"/>
              </a:rPr>
            </a:br>
            <a:r>
              <a:rPr lang="ru-RU" sz="2400" dirty="0">
                <a:latin typeface="+mn-lt"/>
                <a:ea typeface="+mn-ea"/>
                <a:cs typeface="+mn-cs"/>
              </a:rPr>
              <a:t>ученик 4 «А» класса </a:t>
            </a:r>
            <a:br>
              <a:rPr lang="ru-RU" sz="2400" dirty="0">
                <a:latin typeface="+mn-lt"/>
                <a:ea typeface="+mn-ea"/>
                <a:cs typeface="+mn-cs"/>
              </a:rPr>
            </a:br>
            <a:r>
              <a:rPr lang="ru-RU" sz="2400" dirty="0">
                <a:latin typeface="+mn-lt"/>
                <a:ea typeface="+mn-ea"/>
                <a:cs typeface="+mn-cs"/>
              </a:rPr>
              <a:t>Средней школы </a:t>
            </a:r>
            <a:br>
              <a:rPr lang="ru-RU" sz="2400" dirty="0">
                <a:latin typeface="+mn-lt"/>
                <a:ea typeface="+mn-ea"/>
                <a:cs typeface="+mn-cs"/>
              </a:rPr>
            </a:br>
            <a:r>
              <a:rPr lang="ru-RU" sz="2400" dirty="0">
                <a:latin typeface="+mn-lt"/>
                <a:ea typeface="+mn-ea"/>
                <a:cs typeface="+mn-cs"/>
              </a:rPr>
              <a:t>им. </a:t>
            </a:r>
            <a:r>
              <a:rPr lang="ru-RU" sz="2400" dirty="0" err="1">
                <a:latin typeface="+mn-lt"/>
                <a:ea typeface="+mn-ea"/>
                <a:cs typeface="+mn-cs"/>
              </a:rPr>
              <a:t>Е.Р.Дашковой</a:t>
            </a:r>
            <a:br>
              <a:rPr lang="ru-RU" sz="2400" dirty="0">
                <a:latin typeface="+mn-lt"/>
                <a:ea typeface="+mn-ea"/>
                <a:cs typeface="+mn-cs"/>
              </a:rPr>
            </a:br>
            <a:r>
              <a:rPr lang="ru-RU" sz="2400" dirty="0">
                <a:latin typeface="+mn-lt"/>
                <a:ea typeface="+mn-ea"/>
                <a:cs typeface="+mn-cs"/>
              </a:rPr>
              <a:t>Руководитель: </a:t>
            </a:r>
            <a:br>
              <a:rPr lang="ru-RU" sz="2400" dirty="0">
                <a:latin typeface="+mn-lt"/>
                <a:ea typeface="+mn-ea"/>
                <a:cs typeface="+mn-cs"/>
              </a:rPr>
            </a:br>
            <a:r>
              <a:rPr lang="ru-RU" sz="2400" dirty="0">
                <a:latin typeface="+mn-lt"/>
                <a:ea typeface="+mn-ea"/>
                <a:cs typeface="+mn-cs"/>
              </a:rPr>
              <a:t>Ерёмина </a:t>
            </a:r>
            <a:br>
              <a:rPr lang="ru-RU" sz="2400" dirty="0">
                <a:latin typeface="+mn-lt"/>
                <a:ea typeface="+mn-ea"/>
                <a:cs typeface="+mn-cs"/>
              </a:rPr>
            </a:br>
            <a:r>
              <a:rPr lang="ru-RU" sz="2400" dirty="0">
                <a:latin typeface="+mn-lt"/>
                <a:ea typeface="+mn-ea"/>
                <a:cs typeface="+mn-cs"/>
              </a:rPr>
              <a:t>Лариса Александровна </a:t>
            </a:r>
            <a:br>
              <a:rPr lang="ru-RU" dirty="0"/>
            </a:br>
            <a:r>
              <a:rPr lang="ru-RU" dirty="0"/>
              <a:t> 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475656" y="54868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43608" y="532689"/>
            <a:ext cx="7600800" cy="338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000" dirty="0">
                <a:solidFill>
                  <a:srgbClr val="0070C0"/>
                </a:solidFill>
                <a:latin typeface="Monotype Corsiva" pitchFamily="66" charset="0"/>
              </a:rPr>
              <a:t>Путеводитель по культурным местам </a:t>
            </a:r>
            <a:r>
              <a:rPr lang="ru-RU" sz="5000" dirty="0" err="1">
                <a:solidFill>
                  <a:srgbClr val="0070C0"/>
                </a:solidFill>
                <a:latin typeface="Monotype Corsiva" pitchFamily="66" charset="0"/>
              </a:rPr>
              <a:t>г.Кремёнки</a:t>
            </a:r>
            <a:r>
              <a:rPr lang="ru-RU" sz="5000" dirty="0">
                <a:solidFill>
                  <a:srgbClr val="0070C0"/>
                </a:solidFill>
                <a:latin typeface="Monotype Corsiva" pitchFamily="66" charset="0"/>
              </a:rPr>
              <a:t> </a:t>
            </a:r>
            <a:endParaRPr lang="ru-RU" sz="40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https://megabook.ru/stream/mediapreview?Key=%D0%9A%D1%80%D0%B5%D0%BC%D0%B5%D0%BD%D0%BA%D0%B8%20(%D0%B3%D0%B5%D1%80%D0%B1)&amp;Width=654&amp;Height=6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6" y="2219417"/>
            <a:ext cx="3235266" cy="403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795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7E5AED-243D-4B2D-B8E0-25F9010CBC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8" t="9750" r="29526"/>
          <a:stretch/>
        </p:blipFill>
        <p:spPr>
          <a:xfrm>
            <a:off x="3499119" y="3594968"/>
            <a:ext cx="3076787" cy="236728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6ECE05-46E8-4342-8CAF-06BEC160DE50}"/>
              </a:ext>
            </a:extLst>
          </p:cNvPr>
          <p:cNvSpPr/>
          <p:nvPr/>
        </p:nvSpPr>
        <p:spPr>
          <a:xfrm>
            <a:off x="492185" y="202986"/>
            <a:ext cx="7987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Театр в городе Кремёнки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2F39E4-FD53-400E-97AC-9803348300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12456"/>
            <a:ext cx="3154666" cy="23605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388C6F-70C8-4991-8DAA-15835F6A6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12369"/>
            <a:ext cx="3154666" cy="23672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71C052-81D5-472F-AA98-D887F2EEA4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1212456"/>
            <a:ext cx="3084026" cy="22165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C44B5D-785F-4DCB-9467-B4BF397F6D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3334" r="11151" b="-1333"/>
          <a:stretch/>
        </p:blipFill>
        <p:spPr>
          <a:xfrm rot="5400000">
            <a:off x="6048832" y="2080518"/>
            <a:ext cx="3384376" cy="233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56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7CF043-DA47-47BB-86DC-6EDCCEC686E6}"/>
              </a:ext>
            </a:extLst>
          </p:cNvPr>
          <p:cNvSpPr/>
          <p:nvPr/>
        </p:nvSpPr>
        <p:spPr>
          <a:xfrm>
            <a:off x="395536" y="260648"/>
            <a:ext cx="79876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Музыкальные вечера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87095B-995D-4B7A-AD29-8670F08642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0340"/>
            <a:ext cx="3888432" cy="29163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81D9E6-1166-4FBE-8526-875DDAF40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0340"/>
            <a:ext cx="3995936" cy="29163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0DB001-5C17-4C14-9A7C-E0A61A23C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14" y="4345014"/>
            <a:ext cx="5402571" cy="24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97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1FE832-3F06-4B54-BC6F-D08CC4155DED}"/>
              </a:ext>
            </a:extLst>
          </p:cNvPr>
          <p:cNvSpPr/>
          <p:nvPr/>
        </p:nvSpPr>
        <p:spPr>
          <a:xfrm>
            <a:off x="395536" y="260648"/>
            <a:ext cx="7987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День рождения буквы Ё в моей любимой школе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2D158B-9C2E-435B-81E2-ED6A216C8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14" y="4159825"/>
            <a:ext cx="5638372" cy="2537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528224-95F7-4EE3-BDA0-A1A57B364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70" y="968534"/>
            <a:ext cx="704078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80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4789" y="404664"/>
            <a:ext cx="79876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Храм Святых Царственных страстотерпцев (ул. Победы,1)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5516071"/>
            <a:ext cx="882047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5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Архитектурный ансамбль храма является украшением города. </a:t>
            </a:r>
          </a:p>
          <a:p>
            <a:pPr algn="ctr">
              <a:spcAft>
                <a:spcPts val="0"/>
              </a:spcAft>
            </a:pPr>
            <a:r>
              <a:rPr lang="ru-RU" sz="25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субботнее и воскресное утро на всю округу разносится звон колоколов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1725613"/>
            <a:ext cx="5529263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7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3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одним скругленным углом 7"/>
          <p:cNvSpPr/>
          <p:nvPr/>
        </p:nvSpPr>
        <p:spPr>
          <a:xfrm rot="5400000">
            <a:off x="1298771" y="-732733"/>
            <a:ext cx="6107951" cy="8215371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5127" y="429072"/>
            <a:ext cx="7920880" cy="187220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solidFill>
                  <a:srgbClr val="FF0000"/>
                </a:solidFill>
              </a:rPr>
              <a:t>Цель проекта: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 создание маршрута и иллюстрированного путеводителя, посвященного объектам культуры, расположенным в городе Кремёнки, Жуковского района</a:t>
            </a:r>
            <a:endParaRPr lang="ru-RU" sz="1800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475656" y="54868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7FD49CE-E649-4468-9809-2DAAC0F6E11B}"/>
              </a:ext>
            </a:extLst>
          </p:cNvPr>
          <p:cNvSpPr txBox="1">
            <a:spLocks/>
          </p:cNvSpPr>
          <p:nvPr/>
        </p:nvSpPr>
        <p:spPr>
          <a:xfrm>
            <a:off x="469255" y="4424482"/>
            <a:ext cx="8103274" cy="2160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FF0000"/>
                </a:solidFill>
              </a:rPr>
              <a:t>Актуальность проблемы:</a:t>
            </a:r>
            <a:br>
              <a:rPr lang="ru-RU" sz="1800" dirty="0"/>
            </a:br>
            <a:r>
              <a:rPr lang="ru-RU" sz="1800" b="1" dirty="0">
                <a:solidFill>
                  <a:srgbClr val="0070C0"/>
                </a:solidFill>
              </a:rPr>
              <a:t>путеводитель  – незаменимый помощник в планировании  экскурсий, позволяющий предварительно получить полезную информацию  об объектах, которые планируется посетить</a:t>
            </a:r>
            <a:r>
              <a:rPr lang="ru-RU" sz="1800" dirty="0"/>
              <a:t>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D58DB6D-8A6F-498C-AAF9-E4F1DF670ACB}"/>
              </a:ext>
            </a:extLst>
          </p:cNvPr>
          <p:cNvSpPr txBox="1">
            <a:spLocks/>
          </p:cNvSpPr>
          <p:nvPr/>
        </p:nvSpPr>
        <p:spPr>
          <a:xfrm>
            <a:off x="357158" y="548679"/>
            <a:ext cx="8103274" cy="591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FF0000"/>
                </a:solidFill>
              </a:rPr>
              <a:t>Задачи, поставленные при реализации проекта:</a:t>
            </a:r>
            <a:br>
              <a:rPr lang="ru-RU" sz="1800" b="1" dirty="0">
                <a:solidFill>
                  <a:srgbClr val="FF000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 </a:t>
            </a:r>
            <a:r>
              <a:rPr lang="ru-RU" sz="1800" b="1" dirty="0">
                <a:solidFill>
                  <a:srgbClr val="07D707"/>
                </a:solidFill>
              </a:rPr>
              <a:t>&gt; </a:t>
            </a:r>
            <a:r>
              <a:rPr lang="ru-RU" sz="1800" b="1" dirty="0">
                <a:solidFill>
                  <a:srgbClr val="0070C0"/>
                </a:solidFill>
              </a:rPr>
              <a:t>Создание маршрута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7D707"/>
                </a:solidFill>
              </a:rPr>
              <a:t> &gt;</a:t>
            </a:r>
            <a:r>
              <a:rPr lang="ru-RU" sz="1800" b="1" dirty="0">
                <a:solidFill>
                  <a:srgbClr val="0070C0"/>
                </a:solidFill>
              </a:rPr>
              <a:t> Сбор информации об объектах культуры </a:t>
            </a:r>
            <a:r>
              <a:rPr lang="ru-RU" sz="1800" b="1" dirty="0" err="1">
                <a:solidFill>
                  <a:srgbClr val="0070C0"/>
                </a:solidFill>
              </a:rPr>
              <a:t>г.Кремёнки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7D707"/>
                </a:solidFill>
              </a:rPr>
              <a:t>&gt; </a:t>
            </a:r>
            <a:r>
              <a:rPr lang="ru-RU" sz="1800" b="1" dirty="0">
                <a:solidFill>
                  <a:srgbClr val="0070C0"/>
                </a:solidFill>
              </a:rPr>
              <a:t>Подбор изображений объектов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7D707"/>
                </a:solidFill>
              </a:rPr>
              <a:t>&gt; </a:t>
            </a:r>
            <a:r>
              <a:rPr lang="ru-RU" sz="1800" b="1" dirty="0">
                <a:solidFill>
                  <a:srgbClr val="0070C0"/>
                </a:solidFill>
              </a:rPr>
              <a:t>Описание подобранных иллюстраций</a:t>
            </a:r>
            <a:br>
              <a:rPr lang="ru-RU" sz="1800" dirty="0"/>
            </a:br>
            <a:r>
              <a:rPr lang="ru-RU" sz="1800" b="1" dirty="0">
                <a:solidFill>
                  <a:srgbClr val="07D707"/>
                </a:solidFill>
              </a:rPr>
              <a:t>&gt; </a:t>
            </a:r>
            <a:r>
              <a:rPr lang="ru-RU" sz="1800" b="1" dirty="0">
                <a:solidFill>
                  <a:srgbClr val="0070C0"/>
                </a:solidFill>
              </a:rPr>
              <a:t>Привлечение широкого круга граждан к обсуждению проектов на развитие туризма в муниципальных образованиях</a:t>
            </a:r>
            <a:r>
              <a:rPr lang="ru-RU" sz="1800" dirty="0">
                <a:solidFill>
                  <a:srgbClr val="0070C0"/>
                </a:solidFill>
              </a:rPr>
              <a:t> </a:t>
            </a:r>
            <a:br>
              <a:rPr lang="ru-RU" sz="1800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7D707"/>
                </a:solidFill>
              </a:rPr>
              <a:t>&gt; </a:t>
            </a:r>
            <a:r>
              <a:rPr lang="ru-RU" sz="1800" b="1" dirty="0">
                <a:solidFill>
                  <a:srgbClr val="0070C0"/>
                </a:solidFill>
              </a:rPr>
              <a:t>Создание новых туристических продуктов, привлекательных многих людей</a:t>
            </a:r>
            <a:endParaRPr lang="ru-R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8692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9681" y="764704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800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Тропинки культуры </a:t>
            </a:r>
            <a:r>
              <a:rPr lang="ru-RU" sz="4800" dirty="0" err="1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Кремёнок</a:t>
            </a:r>
            <a:endParaRPr lang="ru-RU" sz="48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459041" cy="437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48" y="1925216"/>
            <a:ext cx="6459041" cy="437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9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3F9ED5-9016-4A36-B2FE-9FF84E28C76C}"/>
              </a:ext>
            </a:extLst>
          </p:cNvPr>
          <p:cNvSpPr/>
          <p:nvPr/>
        </p:nvSpPr>
        <p:spPr>
          <a:xfrm>
            <a:off x="395536" y="260648"/>
            <a:ext cx="7987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Славим имя города и района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A273B5-EDAE-40EB-84D5-64E2FDC534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" y="853346"/>
            <a:ext cx="5345807" cy="240561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31775C-419E-4B18-938C-2FEB9A8DC15C}"/>
              </a:ext>
            </a:extLst>
          </p:cNvPr>
          <p:cNvSpPr/>
          <p:nvPr/>
        </p:nvSpPr>
        <p:spPr>
          <a:xfrm>
            <a:off x="44084" y="3228628"/>
            <a:ext cx="54339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Знакомьтесь, это я –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Патрин Степан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437E75-1319-4DDF-9792-BB8D42DD0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53346"/>
            <a:ext cx="3065621" cy="408749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586E68B-A187-4126-9B70-107F838834B3}"/>
              </a:ext>
            </a:extLst>
          </p:cNvPr>
          <p:cNvSpPr/>
          <p:nvPr/>
        </p:nvSpPr>
        <p:spPr>
          <a:xfrm>
            <a:off x="858074" y="6334780"/>
            <a:ext cx="48913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А это мои наставники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8DF439-2049-4F93-B149-9B9CE83C7D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6401" r="8000" b="33201"/>
          <a:stretch/>
        </p:blipFill>
        <p:spPr>
          <a:xfrm>
            <a:off x="44084" y="4182735"/>
            <a:ext cx="5670761" cy="212658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4375E0C-7625-4D9E-AA1A-1B17F05C6AC1}"/>
              </a:ext>
            </a:extLst>
          </p:cNvPr>
          <p:cNvSpPr/>
          <p:nvPr/>
        </p:nvSpPr>
        <p:spPr>
          <a:xfrm>
            <a:off x="4955301" y="4983379"/>
            <a:ext cx="48913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И мой директор –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Лидия Михайловна</a:t>
            </a:r>
          </a:p>
        </p:txBody>
      </p:sp>
    </p:spTree>
    <p:extLst>
      <p:ext uri="{BB962C8B-B14F-4D97-AF65-F5344CB8AC3E}">
        <p14:creationId xmlns:p14="http://schemas.microsoft.com/office/powerpoint/2010/main" val="3000714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E3F2D94-54AF-4BD6-870A-0A316EE739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6499"/>
            <a:ext cx="3312368" cy="246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B45F51-AFE2-48AF-9E44-B52BA719DD56}"/>
              </a:ext>
            </a:extLst>
          </p:cNvPr>
          <p:cNvSpPr/>
          <p:nvPr/>
        </p:nvSpPr>
        <p:spPr>
          <a:xfrm>
            <a:off x="-1260648" y="2595188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Мемориальный комплекс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Музей боевой славы и доблести</a:t>
            </a:r>
          </a:p>
        </p:txBody>
      </p:sp>
      <p:pic>
        <p:nvPicPr>
          <p:cNvPr id="6" name="Рисунок 5" descr="http://gukovest.ru/uploads/2020/12/DSC2094.jpg">
            <a:extLst>
              <a:ext uri="{FF2B5EF4-FFF2-40B4-BE49-F238E27FC236}">
                <a16:creationId xmlns:a16="http://schemas.microsoft.com/office/drawing/2014/main" id="{B2F4CAA9-9558-4A05-9A86-B68E85E3F74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95" y="1358771"/>
            <a:ext cx="3997325" cy="26517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9D25A7-D4B2-48CB-A080-8D31BB96645A}"/>
              </a:ext>
            </a:extLst>
          </p:cNvPr>
          <p:cNvSpPr/>
          <p:nvPr/>
        </p:nvSpPr>
        <p:spPr>
          <a:xfrm>
            <a:off x="4355976" y="404664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Городской Дом культуры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(</a:t>
            </a:r>
            <a:r>
              <a:rPr lang="ru-RU" sz="2800" b="1" dirty="0" err="1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ул.Мира</a:t>
            </a: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, 11)</a:t>
            </a:r>
          </a:p>
        </p:txBody>
      </p:sp>
      <p:pic>
        <p:nvPicPr>
          <p:cNvPr id="8" name="Рисунок 7" descr="https://sun9-59.userapi.com/c849236/v849236434/a712a/o69W9ZzDWpM.jpg">
            <a:extLst>
              <a:ext uri="{FF2B5EF4-FFF2-40B4-BE49-F238E27FC236}">
                <a16:creationId xmlns:a16="http://schemas.microsoft.com/office/drawing/2014/main" id="{E868D187-025E-4FFE-A972-8BD91134E9F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572" y="4149080"/>
            <a:ext cx="3722370" cy="93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kaluga-museum.ru/images_klg/1143.jpg">
            <a:extLst>
              <a:ext uri="{FF2B5EF4-FFF2-40B4-BE49-F238E27FC236}">
                <a16:creationId xmlns:a16="http://schemas.microsoft.com/office/drawing/2014/main" id="{39BC3D35-09F0-4AF1-882B-25D774CAE41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3474944" cy="2459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503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E81CF6-6B83-4D4C-B4CE-9B0A658C0865}"/>
              </a:ext>
            </a:extLst>
          </p:cNvPr>
          <p:cNvSpPr/>
          <p:nvPr/>
        </p:nvSpPr>
        <p:spPr>
          <a:xfrm>
            <a:off x="-612576" y="332656"/>
            <a:ext cx="44592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Библиотека 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(</a:t>
            </a:r>
            <a:r>
              <a:rPr lang="ru-RU" sz="2800" b="1" dirty="0" err="1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ул.Дашковой</a:t>
            </a: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, 8)</a:t>
            </a:r>
          </a:p>
        </p:txBody>
      </p:sp>
      <p:pic>
        <p:nvPicPr>
          <p:cNvPr id="5" name="Рисунок 4" descr="http://k-library.kaluga.muzkult.ru/media/2022/10/15/1284261271/4.jpg">
            <a:extLst>
              <a:ext uri="{FF2B5EF4-FFF2-40B4-BE49-F238E27FC236}">
                <a16:creationId xmlns:a16="http://schemas.microsoft.com/office/drawing/2014/main" id="{F9646EF4-29E9-45D5-8C3A-6E8715A797A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312368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reda.dom.gosuslugi.ru/storage/objects/41826/photos/d1XgMJauVKRwldjIGFBXIUzWH3lC6jbvbzyWYivM.jpeg">
            <a:extLst>
              <a:ext uri="{FF2B5EF4-FFF2-40B4-BE49-F238E27FC236}">
                <a16:creationId xmlns:a16="http://schemas.microsoft.com/office/drawing/2014/main" id="{C9B86C7B-E67C-4D19-8732-87571F27F4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8249"/>
            <a:ext cx="3456384" cy="26103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61DCCF-DA74-41F4-A873-2CDA71AD3264}"/>
              </a:ext>
            </a:extLst>
          </p:cNvPr>
          <p:cNvSpPr/>
          <p:nvPr/>
        </p:nvSpPr>
        <p:spPr>
          <a:xfrm>
            <a:off x="3846683" y="404664"/>
            <a:ext cx="4685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Парк </a:t>
            </a:r>
            <a:r>
              <a:rPr lang="ru-RU" sz="2800" b="1" dirty="0" err="1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им.И.Г.Захаркина</a:t>
            </a:r>
            <a:endParaRPr lang="ru-RU" sz="2800" b="1" dirty="0">
              <a:solidFill>
                <a:srgbClr val="00B050"/>
              </a:solidFill>
              <a:latin typeface="Monotype Corsiva"/>
              <a:ea typeface="Times New Roman"/>
              <a:cs typeface="Times New Roman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DBB81D9-8765-47C4-AA74-594B51F33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48" y="4541815"/>
            <a:ext cx="3429889" cy="192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A7AB317-9CFF-4EC9-8105-3D213CE94686}"/>
              </a:ext>
            </a:extLst>
          </p:cNvPr>
          <p:cNvSpPr/>
          <p:nvPr/>
        </p:nvSpPr>
        <p:spPr>
          <a:xfrm>
            <a:off x="-1687459" y="5229200"/>
            <a:ext cx="7987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Музей И.Г </a:t>
            </a:r>
            <a:r>
              <a:rPr lang="ru-RU" sz="2800" b="1" dirty="0" err="1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Захаркина</a:t>
            </a:r>
            <a:endParaRPr lang="ru-RU" sz="2800" b="1" dirty="0">
              <a:solidFill>
                <a:srgbClr val="00B050"/>
              </a:solidFill>
              <a:latin typeface="Monotype Corsiv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1155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1275" y="347986"/>
            <a:ext cx="4603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Бульвар им. </a:t>
            </a:r>
            <a:r>
              <a:rPr lang="ru-RU" sz="3200" b="1" dirty="0" err="1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Е.Р.Дашковой</a:t>
            </a:r>
            <a:endParaRPr lang="ru-RU" sz="3200" b="1" dirty="0">
              <a:solidFill>
                <a:srgbClr val="00B050"/>
              </a:solidFill>
              <a:latin typeface="Monotype Corsiva"/>
              <a:ea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666237"/>
            <a:ext cx="4111983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5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Этот памятник – напоминание всем нам, что мы живём     в городе, навечно связанном с именем «императрицы российской науки» - Екатерины Романовны Дашковой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4558"/>
            <a:ext cx="4039426" cy="224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D33904-C82B-48A2-9728-E4DCE47EE6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49080"/>
            <a:ext cx="3635896" cy="24239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59CE9F-35B1-4AE2-9ADE-FDBEB15104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02" y="1184558"/>
            <a:ext cx="3635897" cy="24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2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4789" y="404664"/>
            <a:ext cx="79876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Наш музей (</a:t>
            </a:r>
            <a:r>
              <a:rPr lang="ru-RU" sz="4000" b="1" dirty="0" err="1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ул.Ленина</a:t>
            </a:r>
            <a:r>
              <a:rPr lang="ru-RU" sz="40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, 5)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28" y="980728"/>
            <a:ext cx="4674183" cy="291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C326EF-340A-4B31-B3EC-FC5D2F913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56792"/>
            <a:ext cx="3273828" cy="43651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488B44-E6EA-43F3-AFA0-0FFA15779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9" y="4038248"/>
            <a:ext cx="4674182" cy="26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E9241C-7BE9-4B33-8CB6-B0FBEE1A9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502274"/>
            <a:ext cx="4187957" cy="235572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6C0014-E3B0-4098-8E4B-8DA26C09F954}"/>
              </a:ext>
            </a:extLst>
          </p:cNvPr>
          <p:cNvSpPr/>
          <p:nvPr/>
        </p:nvSpPr>
        <p:spPr>
          <a:xfrm>
            <a:off x="544789" y="404664"/>
            <a:ext cx="79876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>
                <a:solidFill>
                  <a:srgbClr val="00B050"/>
                </a:solidFill>
                <a:latin typeface="Monotype Corsiva"/>
                <a:ea typeface="Times New Roman"/>
                <a:cs typeface="Times New Roman"/>
              </a:rPr>
              <a:t>Сиреневый бал в школе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B0055E-0F35-4686-A357-F06028E7D3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12550"/>
            <a:ext cx="2520280" cy="33603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D83AAC-C406-4E77-BECF-EC70E9D0E6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62" y="1112550"/>
            <a:ext cx="3324562" cy="332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168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297</Words>
  <Application>Microsoft Office PowerPoint</Application>
  <PresentationFormat>Экран (4:3)</PresentationFormat>
  <Paragraphs>30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Monotype Corsiva</vt:lpstr>
      <vt:lpstr>Times New Roman</vt:lpstr>
      <vt:lpstr>Тема Office</vt:lpstr>
      <vt:lpstr>Выполнил:  Патрин Степан, ученик 4 «А» класса  Средней школы  им. Е.Р.Дашковой Руководитель:  Ерёмина  Лариса Александровна   </vt:lpstr>
      <vt:lpstr>Цель проекта:  создание маршрута и иллюстрированного путеводителя, посвященного объектам культуры, расположенным в городе Кремёнки, Жуковского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УИК0727</dc:creator>
  <cp:lastModifiedBy>User</cp:lastModifiedBy>
  <cp:revision>43</cp:revision>
  <dcterms:created xsi:type="dcterms:W3CDTF">2019-11-25T12:52:36Z</dcterms:created>
  <dcterms:modified xsi:type="dcterms:W3CDTF">2024-02-08T12:35:08Z</dcterms:modified>
</cp:coreProperties>
</file>